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1200" r:id="rId169"/>
    <p:sldId id="260" r:id="rId170"/>
    <p:sldId id="916" r:id="rId171"/>
    <p:sldId id="258" r:id="rId172"/>
  </p:sldIdLst>
  <p:sldSz cx="12192000" cy="6858000"/>
  <p:notesSz cx="6858000" cy="9144000"/>
  <p:custDataLst>
    <p:tags r:id="rId1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gs" Target="tags/tag1.xml"/><Relationship Id="rId177" Type="http://schemas.openxmlformats.org/officeDocument/2006/relationships/commentAuthors" Target="commentAuthors.xml"/><Relationship Id="rId176" Type="http://schemas.openxmlformats.org/officeDocument/2006/relationships/tableStyles" Target="tableStyles.xml"/><Relationship Id="rId175" Type="http://schemas.openxmlformats.org/officeDocument/2006/relationships/viewProps" Target="viewProps.xml"/><Relationship Id="rId174" Type="http://schemas.openxmlformats.org/officeDocument/2006/relationships/presProps" Target="presProps.xml"/><Relationship Id="rId173" Type="http://schemas.openxmlformats.org/officeDocument/2006/relationships/handoutMaster" Target="handoutMasters/handoutMaster1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19610</Words>
  <Application>WPS 演示</Application>
  <PresentationFormat>宽屏</PresentationFormat>
  <Paragraphs>1209</Paragraphs>
  <Slides>169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169</vt:i4>
      </vt:variant>
    </vt:vector>
  </HeadingPairs>
  <TitlesOfParts>
    <vt:vector size="18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1007</cp:revision>
  <dcterms:created xsi:type="dcterms:W3CDTF">2023-03-11T21:30:36Z</dcterms:created>
  <dcterms:modified xsi:type="dcterms:W3CDTF">2023-03-11T21:30:36Z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